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2266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031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422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126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8814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3484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239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432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850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172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22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51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339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512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978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46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D2C46A-E547-441F-AFD0-9C5E6D56C8A6}" type="datetimeFigureOut">
              <a:rPr lang="es-MX" smtClean="0"/>
              <a:t>09/09/2020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DB3EC0-C13E-4FBD-B57F-03B936508D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6315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0.png"/><Relationship Id="rId4" Type="http://schemas.openxmlformats.org/officeDocument/2006/relationships/video" Target="../media/media2.mp4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49039" y="3390052"/>
            <a:ext cx="7197726" cy="1405467"/>
          </a:xfrm>
        </p:spPr>
        <p:txBody>
          <a:bodyPr>
            <a:noAutofit/>
          </a:bodyPr>
          <a:lstStyle/>
          <a:p>
            <a:r>
              <a:rPr lang="en-US" sz="5400" dirty="0" smtClean="0"/>
              <a:t>VICTOR MANUEL GALVAN COVARRUBIAS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509" y="248278"/>
            <a:ext cx="2673392" cy="10693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079" y="6348548"/>
            <a:ext cx="1676165" cy="4542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170" y="6293363"/>
            <a:ext cx="1288731" cy="564637"/>
          </a:xfrm>
          <a:prstGeom prst="rect">
            <a:avLst/>
          </a:prstGeom>
        </p:spPr>
      </p:pic>
      <p:pic>
        <p:nvPicPr>
          <p:cNvPr id="1026" name="Picture 2" descr="https://scontent.fyum1-1.fna.fbcdn.net/v/t1.0-9/84884220_1204497149754595_3636458778418741248_n.jpg?_nc_cat=110&amp;_nc_sid=09cbfe&amp;_nc_ohc=PkVtl-Na0pMAX9bdmR9&amp;_nc_ht=scontent.fyum1-1.fna&amp;oh=2436c133b4d4273c3862b3422c82f1b5&amp;oe=5F808EE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36240"/>
            <a:ext cx="3921759" cy="39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8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ómo descargar Fall Guys gratis desde PS4 o navegador gracias a la  promoción de PS Pl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4" y="166804"/>
            <a:ext cx="4858931" cy="27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.com: Mr. Robot, Season 4: Rami Malek, Christian Slater, Portia  Doubleday, Carly Chaikin, Grace Gummer, Michael Cristofer, Martin  Wallstrom, Ashlie Atkin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37" y="3646383"/>
            <a:ext cx="3705891" cy="27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Boys (Serie de TV) (2019) - Filmaffini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898" y="166804"/>
            <a:ext cx="2532185" cy="31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ry Returns: Tráiler de la 2ª temporada de 'Final Space' - El Séptimo Ar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76" y="1119539"/>
            <a:ext cx="2727745" cy="404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URNEY fecha su lanzamiento en PC - Pl4yers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5" y="3646383"/>
            <a:ext cx="4869271" cy="273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▷ Cómo dejar de Procrastinar y el &quot;Todo para Despué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1" y="1503097"/>
            <a:ext cx="7098666" cy="378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65" y="0"/>
            <a:ext cx="6295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i.pinimg.com/originals/5c/90/5a/5c905a0d20c9ba83e118c17fb1c3ed4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4"/>
          <a:stretch/>
        </p:blipFill>
        <p:spPr bwMode="auto">
          <a:xfrm>
            <a:off x="2393677" y="116529"/>
            <a:ext cx="7229293" cy="46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2634" b="8338"/>
          <a:stretch/>
        </p:blipFill>
        <p:spPr>
          <a:xfrm>
            <a:off x="2541721" y="4769059"/>
            <a:ext cx="6933203" cy="20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aw.io White Papers: Build a Case for Diagramming Within Your Company -  draw.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35" y="2058035"/>
            <a:ext cx="740092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9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rt-kitty-knows-how-to-convey-no-clear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58480" y="428432"/>
            <a:ext cx="3861435" cy="5708208"/>
          </a:xfrm>
          <a:prstGeom prst="rect">
            <a:avLst/>
          </a:prstGeom>
        </p:spPr>
      </p:pic>
      <p:pic>
        <p:nvPicPr>
          <p:cNvPr id="5" name="Help-m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438" y="713064"/>
            <a:ext cx="4012882" cy="5007016"/>
          </a:xfrm>
          <a:prstGeom prst="rect">
            <a:avLst/>
          </a:prstGeom>
        </p:spPr>
      </p:pic>
      <p:pic>
        <p:nvPicPr>
          <p:cNvPr id="6" name="Me-27-seconds-after-going-on-a-low-carb-die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46880" y="1451452"/>
            <a:ext cx="37490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67073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32</TotalTime>
  <Words>4</Words>
  <Application>Microsoft Office PowerPoint</Application>
  <PresentationFormat>Panorámica</PresentationFormat>
  <Paragraphs>1</Paragraphs>
  <Slides>6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acer</dc:creator>
  <cp:lastModifiedBy>acer</cp:lastModifiedBy>
  <cp:revision>6</cp:revision>
  <dcterms:created xsi:type="dcterms:W3CDTF">2020-09-09T05:53:52Z</dcterms:created>
  <dcterms:modified xsi:type="dcterms:W3CDTF">2020-09-10T06:39:51Z</dcterms:modified>
</cp:coreProperties>
</file>